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88E211-F112-4CD1-B5DD-90F3F4872C32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FA0606-3A95-4A30-B97D-E4E928B13EA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Апозиција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Београд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главни град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Србије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најлепши је град на Балкану.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То је портрет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Карађорђа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вође Првог српског устанка.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Милош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Петровић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професор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одлази у пензију.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Размислите у каквом су односу истакнути скупови речи и именице уз које стоје: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Срео сам Милана,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мог школског друга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Вратио сам се с Копаоника,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 познате планине.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 њим су скијаши,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чланови познатог скијашког клуба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и скијашице,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победнице прошлогодишњег купа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Истакнути скупови речи на други начин, помоћу нових података, одређују именице уз које стоје. Они врше службу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апозиције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Апозиција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је додатна одредба која на други начин (помоћу нових података) одређује именицу уз коју стоји.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говору се одваја паузама, а у писању запетама. Службу апозиције врши именица или скуп речи у којем је именица главни члан.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Уочите апозиције у наредним примерима: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Позајмио сам књигу Павлу, свом новом школском другу.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долази из Аранђеловца, познатог туристичког места.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Иво Андрић, чувени писац, аутор је романа </a:t>
            </a:r>
            <a:r>
              <a:rPr lang="sr-Cyrl-RS" sz="3600" i="1" dirty="0" smtClean="0">
                <a:latin typeface="Times New Roman" pitchFamily="18" charset="0"/>
                <a:cs typeface="Times New Roman" pitchFamily="18" charset="0"/>
              </a:rPr>
              <a:t>На Дрини ћуприја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Позајмио сам књигу Павлу,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свом новом школском другу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Он долази из Аранђеловца,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познатог туристичког места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Иво Андрић,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чувени писац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аутор је романа </a:t>
            </a:r>
            <a:r>
              <a:rPr lang="sr-Cyrl-RS" sz="3600" i="1" dirty="0" smtClean="0">
                <a:latin typeface="Times New Roman" pitchFamily="18" charset="0"/>
                <a:cs typeface="Times New Roman" pitchFamily="18" charset="0"/>
              </a:rPr>
              <a:t>На Дрини ћуприја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Именице које означавају звања и занимања имају службу апозиције само ако стоје иза властитих имена. Тада се одвајају запетама, нпр: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Мила Красић,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ученица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игра одбојку.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Јован Јовановић Змај,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књижевник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рођен је у Новом Саду.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Ученица Мила Красић игра одбојку.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Књижевник Јован Јовановић Змај рођен је у Новом Саду.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и означите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запетама апозиције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примерима: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Београд главни град Србије најлепши је град на Балкану.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То је портрет Карађорђа вође Првог српског устанка.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Милош Петровић професор одлази у пензију.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176</TotalTime>
  <Words>311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Апозиција</vt:lpstr>
      <vt:lpstr>Размислите у каквом су односу истакнути скупови речи и именице уз које стоје:</vt:lpstr>
      <vt:lpstr>Slide 3</vt:lpstr>
      <vt:lpstr>Апозиција је додатна одредба која на други начин (помоћу нових података) одређује именицу уз коју стоји.</vt:lpstr>
      <vt:lpstr>Уочите апозиције у наредним примерима:</vt:lpstr>
      <vt:lpstr>Slide 6</vt:lpstr>
      <vt:lpstr>Slide 7</vt:lpstr>
      <vt:lpstr>Slide 8</vt:lpstr>
      <vt:lpstr>Одредите и означите запетама апозиције у наредним примерима: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Апозиција</dc:title>
  <dc:creator>mihailo</dc:creator>
  <cp:lastModifiedBy>mihailo</cp:lastModifiedBy>
  <cp:revision>7</cp:revision>
  <dcterms:created xsi:type="dcterms:W3CDTF">2015-01-25T15:16:39Z</dcterms:created>
  <dcterms:modified xsi:type="dcterms:W3CDTF">2015-01-25T18:13:37Z</dcterms:modified>
</cp:coreProperties>
</file>